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84" r:id="rId5"/>
    <p:sldId id="282" r:id="rId6"/>
    <p:sldId id="285" r:id="rId7"/>
    <p:sldId id="286" r:id="rId8"/>
    <p:sldId id="287" r:id="rId9"/>
    <p:sldId id="288" r:id="rId10"/>
    <p:sldId id="299" r:id="rId11"/>
    <p:sldId id="301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5" r:id="rId20"/>
    <p:sldId id="29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>
        <p:scale>
          <a:sx n="80" d="100"/>
          <a:sy n="80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Welkom Havo 5.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6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7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828421" cy="68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14811" cy="68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0"/>
            <a:ext cx="8876960" cy="1581484"/>
          </a:xfrm>
        </p:spPr>
        <p:txBody>
          <a:bodyPr>
            <a:normAutofit/>
          </a:bodyPr>
          <a:lstStyle/>
          <a:p>
            <a:r>
              <a:rPr lang="nl-NL" dirty="0" smtClean="0"/>
              <a:t>Examenopgave  havo-2016 TV 2 </a:t>
            </a:r>
            <a:r>
              <a:rPr lang="nl-NL" dirty="0" err="1" smtClean="0"/>
              <a:t>blz</a:t>
            </a:r>
            <a:r>
              <a:rPr lang="nl-NL" dirty="0" smtClean="0"/>
              <a:t> 39.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221" y="1022684"/>
            <a:ext cx="4896853" cy="5149104"/>
          </a:xfrm>
        </p:spPr>
        <p:txBody>
          <a:bodyPr>
            <a:normAutofit/>
          </a:bodyPr>
          <a:lstStyle/>
          <a:p>
            <a:r>
              <a:rPr lang="nl-NL" sz="2500" dirty="0" smtClean="0"/>
              <a:t>20-25 minuten de tijd</a:t>
            </a:r>
          </a:p>
        </p:txBody>
      </p:sp>
      <p:sp>
        <p:nvSpPr>
          <p:cNvPr id="18" name="Ovaal 17"/>
          <p:cNvSpPr/>
          <p:nvPr/>
        </p:nvSpPr>
        <p:spPr>
          <a:xfrm>
            <a:off x="5767194" y="1959234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vaal 18"/>
          <p:cNvSpPr/>
          <p:nvPr/>
        </p:nvSpPr>
        <p:spPr>
          <a:xfrm>
            <a:off x="5767194" y="1959234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0" name="Ovaal 19"/>
          <p:cNvSpPr/>
          <p:nvPr/>
        </p:nvSpPr>
        <p:spPr>
          <a:xfrm>
            <a:off x="5767194" y="1959233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5767194" y="1959232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2" name="Ovaal 21"/>
          <p:cNvSpPr/>
          <p:nvPr/>
        </p:nvSpPr>
        <p:spPr>
          <a:xfrm>
            <a:off x="5767194" y="195923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3" name="Ovaal 22"/>
          <p:cNvSpPr/>
          <p:nvPr/>
        </p:nvSpPr>
        <p:spPr>
          <a:xfrm>
            <a:off x="5767194" y="195923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4" name="Ovaal 23"/>
          <p:cNvSpPr/>
          <p:nvPr/>
        </p:nvSpPr>
        <p:spPr>
          <a:xfrm>
            <a:off x="5767194" y="195923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5" name="Ovaal 24"/>
          <p:cNvSpPr/>
          <p:nvPr/>
        </p:nvSpPr>
        <p:spPr>
          <a:xfrm>
            <a:off x="5767194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2" name="Ovaal 11"/>
          <p:cNvSpPr/>
          <p:nvPr/>
        </p:nvSpPr>
        <p:spPr>
          <a:xfrm>
            <a:off x="5767194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3" name="Ovaal 12"/>
          <p:cNvSpPr/>
          <p:nvPr/>
        </p:nvSpPr>
        <p:spPr>
          <a:xfrm>
            <a:off x="5767193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al 13"/>
          <p:cNvSpPr/>
          <p:nvPr/>
        </p:nvSpPr>
        <p:spPr>
          <a:xfrm>
            <a:off x="5767192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al 14"/>
          <p:cNvSpPr/>
          <p:nvPr/>
        </p:nvSpPr>
        <p:spPr>
          <a:xfrm>
            <a:off x="5767191" y="1959226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767191" y="1959226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al 16"/>
          <p:cNvSpPr/>
          <p:nvPr/>
        </p:nvSpPr>
        <p:spPr>
          <a:xfrm>
            <a:off x="5767191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Ovaal 25"/>
          <p:cNvSpPr/>
          <p:nvPr/>
        </p:nvSpPr>
        <p:spPr>
          <a:xfrm>
            <a:off x="5767188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Ovaal 26"/>
          <p:cNvSpPr/>
          <p:nvPr/>
        </p:nvSpPr>
        <p:spPr>
          <a:xfrm>
            <a:off x="5767185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Ovaal 27"/>
          <p:cNvSpPr/>
          <p:nvPr/>
        </p:nvSpPr>
        <p:spPr>
          <a:xfrm>
            <a:off x="5767182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Ovaal 28"/>
          <p:cNvSpPr/>
          <p:nvPr/>
        </p:nvSpPr>
        <p:spPr>
          <a:xfrm>
            <a:off x="5767182" y="202444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Ovaal 29"/>
          <p:cNvSpPr/>
          <p:nvPr/>
        </p:nvSpPr>
        <p:spPr>
          <a:xfrm>
            <a:off x="5767182" y="1959202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Ovaal 30"/>
          <p:cNvSpPr/>
          <p:nvPr/>
        </p:nvSpPr>
        <p:spPr>
          <a:xfrm>
            <a:off x="5767182" y="1991805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Ovaal 31"/>
          <p:cNvSpPr/>
          <p:nvPr/>
        </p:nvSpPr>
        <p:spPr>
          <a:xfrm>
            <a:off x="5767170" y="195917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Ovaal 32"/>
          <p:cNvSpPr/>
          <p:nvPr/>
        </p:nvSpPr>
        <p:spPr>
          <a:xfrm>
            <a:off x="5779856" y="202444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Ovaal 33"/>
          <p:cNvSpPr/>
          <p:nvPr/>
        </p:nvSpPr>
        <p:spPr>
          <a:xfrm>
            <a:off x="5792518" y="197548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Ovaal 34"/>
          <p:cNvSpPr/>
          <p:nvPr/>
        </p:nvSpPr>
        <p:spPr>
          <a:xfrm>
            <a:off x="5741846" y="1967297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Ovaal 35"/>
          <p:cNvSpPr/>
          <p:nvPr/>
        </p:nvSpPr>
        <p:spPr>
          <a:xfrm>
            <a:off x="5767146" y="1959106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7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9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3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9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9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9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8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7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9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6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9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5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9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44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9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3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9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62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9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1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9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0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9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39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9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98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9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7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9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160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59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89186"/>
          <a:stretch/>
        </p:blipFill>
        <p:spPr>
          <a:xfrm>
            <a:off x="0" y="1"/>
            <a:ext cx="8073189" cy="7459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66336"/>
          <a:stretch/>
        </p:blipFill>
        <p:spPr>
          <a:xfrm>
            <a:off x="0" y="0"/>
            <a:ext cx="8073189" cy="23220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44185"/>
          <a:stretch/>
        </p:blipFill>
        <p:spPr>
          <a:xfrm>
            <a:off x="0" y="0"/>
            <a:ext cx="8073189" cy="38501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b="25172"/>
          <a:stretch/>
        </p:blipFill>
        <p:spPr>
          <a:xfrm>
            <a:off x="0" y="0"/>
            <a:ext cx="8073189" cy="516154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b="18370"/>
          <a:stretch/>
        </p:blipFill>
        <p:spPr>
          <a:xfrm>
            <a:off x="0" y="0"/>
            <a:ext cx="8073189" cy="563077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73189" cy="689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47479"/>
          <a:stretch/>
        </p:blipFill>
        <p:spPr>
          <a:xfrm>
            <a:off x="0" y="-1"/>
            <a:ext cx="12192000" cy="23341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4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284" y="0"/>
            <a:ext cx="9165718" cy="1930400"/>
          </a:xfrm>
        </p:spPr>
        <p:txBody>
          <a:bodyPr/>
          <a:lstStyle/>
          <a:p>
            <a:r>
              <a:rPr lang="nl-NL" dirty="0" smtClean="0"/>
              <a:t>Goede tijden slechte tijden </a:t>
            </a:r>
            <a:r>
              <a:rPr lang="nl-NL" dirty="0" smtClean="0">
                <a:sym typeface="Wingdings" panose="05000000000000000000" pitchFamily="2" charset="2"/>
              </a:rPr>
              <a:t> conjunctuur.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26104"/>
            <a:ext cx="6545179" cy="62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3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600" cy="67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0"/>
            <a:ext cx="8876960" cy="1581484"/>
          </a:xfrm>
        </p:spPr>
        <p:txBody>
          <a:bodyPr>
            <a:normAutofit/>
          </a:bodyPr>
          <a:lstStyle/>
          <a:p>
            <a:r>
              <a:rPr lang="nl-NL" dirty="0" smtClean="0"/>
              <a:t>Examenopgave  havo-2010 TV 2 </a:t>
            </a:r>
            <a:r>
              <a:rPr lang="nl-NL" dirty="0" err="1" smtClean="0"/>
              <a:t>blz</a:t>
            </a:r>
            <a:r>
              <a:rPr lang="nl-NL" dirty="0" smtClean="0"/>
              <a:t> 45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221" y="1022684"/>
            <a:ext cx="4896853" cy="5149104"/>
          </a:xfrm>
        </p:spPr>
        <p:txBody>
          <a:bodyPr>
            <a:normAutofit/>
          </a:bodyPr>
          <a:lstStyle/>
          <a:p>
            <a:r>
              <a:rPr lang="nl-NL" sz="2500" dirty="0" smtClean="0"/>
              <a:t>20-25 minuten de tijd</a:t>
            </a:r>
          </a:p>
        </p:txBody>
      </p:sp>
      <p:sp>
        <p:nvSpPr>
          <p:cNvPr id="18" name="Ovaal 17"/>
          <p:cNvSpPr/>
          <p:nvPr/>
        </p:nvSpPr>
        <p:spPr>
          <a:xfrm>
            <a:off x="5767194" y="1959234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vaal 18"/>
          <p:cNvSpPr/>
          <p:nvPr/>
        </p:nvSpPr>
        <p:spPr>
          <a:xfrm>
            <a:off x="5767194" y="1959234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0" name="Ovaal 19"/>
          <p:cNvSpPr/>
          <p:nvPr/>
        </p:nvSpPr>
        <p:spPr>
          <a:xfrm>
            <a:off x="5767194" y="1959233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5767194" y="1959232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2" name="Ovaal 21"/>
          <p:cNvSpPr/>
          <p:nvPr/>
        </p:nvSpPr>
        <p:spPr>
          <a:xfrm>
            <a:off x="5767194" y="195923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3" name="Ovaal 22"/>
          <p:cNvSpPr/>
          <p:nvPr/>
        </p:nvSpPr>
        <p:spPr>
          <a:xfrm>
            <a:off x="5767194" y="195923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4" name="Ovaal 23"/>
          <p:cNvSpPr/>
          <p:nvPr/>
        </p:nvSpPr>
        <p:spPr>
          <a:xfrm>
            <a:off x="5767194" y="195923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5" name="Ovaal 24"/>
          <p:cNvSpPr/>
          <p:nvPr/>
        </p:nvSpPr>
        <p:spPr>
          <a:xfrm>
            <a:off x="5767194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2" name="Ovaal 11"/>
          <p:cNvSpPr/>
          <p:nvPr/>
        </p:nvSpPr>
        <p:spPr>
          <a:xfrm>
            <a:off x="5767194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3" name="Ovaal 12"/>
          <p:cNvSpPr/>
          <p:nvPr/>
        </p:nvSpPr>
        <p:spPr>
          <a:xfrm>
            <a:off x="5767193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al 13"/>
          <p:cNvSpPr/>
          <p:nvPr/>
        </p:nvSpPr>
        <p:spPr>
          <a:xfrm>
            <a:off x="5767192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al 14"/>
          <p:cNvSpPr/>
          <p:nvPr/>
        </p:nvSpPr>
        <p:spPr>
          <a:xfrm>
            <a:off x="5767191" y="1959226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767191" y="1959226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al 16"/>
          <p:cNvSpPr/>
          <p:nvPr/>
        </p:nvSpPr>
        <p:spPr>
          <a:xfrm>
            <a:off x="5767191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Ovaal 25"/>
          <p:cNvSpPr/>
          <p:nvPr/>
        </p:nvSpPr>
        <p:spPr>
          <a:xfrm>
            <a:off x="5767188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Ovaal 26"/>
          <p:cNvSpPr/>
          <p:nvPr/>
        </p:nvSpPr>
        <p:spPr>
          <a:xfrm>
            <a:off x="5767185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Ovaal 27"/>
          <p:cNvSpPr/>
          <p:nvPr/>
        </p:nvSpPr>
        <p:spPr>
          <a:xfrm>
            <a:off x="5767182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Ovaal 28"/>
          <p:cNvSpPr/>
          <p:nvPr/>
        </p:nvSpPr>
        <p:spPr>
          <a:xfrm>
            <a:off x="5767182" y="202444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Ovaal 29"/>
          <p:cNvSpPr/>
          <p:nvPr/>
        </p:nvSpPr>
        <p:spPr>
          <a:xfrm>
            <a:off x="5767182" y="1959202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Ovaal 30"/>
          <p:cNvSpPr/>
          <p:nvPr/>
        </p:nvSpPr>
        <p:spPr>
          <a:xfrm>
            <a:off x="5767182" y="1991805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Ovaal 31"/>
          <p:cNvSpPr/>
          <p:nvPr/>
        </p:nvSpPr>
        <p:spPr>
          <a:xfrm>
            <a:off x="5767170" y="195917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Ovaal 32"/>
          <p:cNvSpPr/>
          <p:nvPr/>
        </p:nvSpPr>
        <p:spPr>
          <a:xfrm>
            <a:off x="5779856" y="202444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Ovaal 33"/>
          <p:cNvSpPr/>
          <p:nvPr/>
        </p:nvSpPr>
        <p:spPr>
          <a:xfrm>
            <a:off x="5792518" y="197548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Ovaal 34"/>
          <p:cNvSpPr/>
          <p:nvPr/>
        </p:nvSpPr>
        <p:spPr>
          <a:xfrm>
            <a:off x="5741846" y="1967297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Ovaal 35"/>
          <p:cNvSpPr/>
          <p:nvPr/>
        </p:nvSpPr>
        <p:spPr>
          <a:xfrm>
            <a:off x="5767146" y="1959106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5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9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3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9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9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9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8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7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9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6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9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5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9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44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9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3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9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62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9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1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9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0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9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39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9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98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9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7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9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160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59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500" dirty="0" smtClean="0"/>
              <a:t>Domeinen F, H en I bespreken.</a:t>
            </a:r>
          </a:p>
          <a:p>
            <a:r>
              <a:rPr lang="nl-NL" sz="2500" dirty="0" smtClean="0"/>
              <a:t>Per les 1 domein + 1 opgave </a:t>
            </a:r>
          </a:p>
          <a:p>
            <a:r>
              <a:rPr lang="nl-NL" sz="2500" dirty="0" smtClean="0"/>
              <a:t>Grootste gedeelte moet dus thuis gebeuren.</a:t>
            </a:r>
          </a:p>
          <a:p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28508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64880"/>
          <a:stretch/>
        </p:blipFill>
        <p:spPr>
          <a:xfrm>
            <a:off x="0" y="0"/>
            <a:ext cx="7952874" cy="241834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43389"/>
          <a:stretch/>
        </p:blipFill>
        <p:spPr>
          <a:xfrm>
            <a:off x="0" y="1"/>
            <a:ext cx="7952874" cy="38982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19627"/>
          <a:stretch/>
        </p:blipFill>
        <p:spPr>
          <a:xfrm>
            <a:off x="0" y="1"/>
            <a:ext cx="7952874" cy="553452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52874" cy="68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641432" cy="68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Domein F samenwerken en onderhandelen.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500" dirty="0" smtClean="0"/>
              <a:t>Belangrijk! </a:t>
            </a:r>
          </a:p>
          <a:p>
            <a:r>
              <a:rPr lang="nl-NL" sz="2500" dirty="0" smtClean="0"/>
              <a:t>Het gevangen dilemma.</a:t>
            </a:r>
          </a:p>
          <a:p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20124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7652" y="2893210"/>
            <a:ext cx="9156031" cy="3478560"/>
          </a:xfrm>
        </p:spPr>
        <p:txBody>
          <a:bodyPr>
            <a:noAutofit/>
          </a:bodyPr>
          <a:lstStyle/>
          <a:p>
            <a:r>
              <a:rPr lang="nl-NL" sz="2000" b="1" dirty="0" smtClean="0"/>
              <a:t>Dominante strategie: </a:t>
            </a:r>
            <a:r>
              <a:rPr lang="nl-NL" sz="2000" b="1" dirty="0" smtClean="0"/>
              <a:t>Shell </a:t>
            </a:r>
            <a:r>
              <a:rPr lang="nl-NL" sz="2000" dirty="0" smtClean="0"/>
              <a:t>wel reclame: </a:t>
            </a:r>
            <a:r>
              <a:rPr lang="nl-NL" sz="2000" dirty="0" smtClean="0"/>
              <a:t>Esso reclame (600) </a:t>
            </a:r>
            <a:r>
              <a:rPr lang="nl-NL" sz="2000" dirty="0" err="1" smtClean="0"/>
              <a:t>esso</a:t>
            </a:r>
            <a:r>
              <a:rPr lang="nl-NL" sz="2000" dirty="0" smtClean="0"/>
              <a:t> geen reclame (400)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Shell geen reclame: Esso reclame (1300) </a:t>
            </a:r>
            <a:r>
              <a:rPr lang="nl-NL" sz="2000" dirty="0" err="1" smtClean="0">
                <a:sym typeface="Wingdings" panose="05000000000000000000" pitchFamily="2" charset="2"/>
              </a:rPr>
              <a:t>esso</a:t>
            </a:r>
            <a:r>
              <a:rPr lang="nl-NL" sz="2000" dirty="0" smtClean="0">
                <a:sym typeface="Wingdings" panose="05000000000000000000" pitchFamily="2" charset="2"/>
              </a:rPr>
              <a:t> geen reclame (1100)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Altijd </a:t>
            </a:r>
            <a:r>
              <a:rPr lang="nl-NL" sz="2000" dirty="0" err="1" smtClean="0">
                <a:sym typeface="Wingdings" panose="05000000000000000000" pitchFamily="2" charset="2"/>
              </a:rPr>
              <a:t>keizen</a:t>
            </a:r>
            <a:r>
              <a:rPr lang="nl-NL" sz="2000" dirty="0" smtClean="0">
                <a:sym typeface="Wingdings" panose="05000000000000000000" pitchFamily="2" charset="2"/>
              </a:rPr>
              <a:t> </a:t>
            </a:r>
            <a:r>
              <a:rPr lang="nl-NL" sz="2000" dirty="0" err="1" smtClean="0">
                <a:sym typeface="Wingdings" panose="05000000000000000000" pitchFamily="2" charset="2"/>
              </a:rPr>
              <a:t>voore</a:t>
            </a:r>
            <a:r>
              <a:rPr lang="nl-NL" sz="2000" dirty="0" smtClean="0">
                <a:sym typeface="Wingdings" panose="05000000000000000000" pitchFamily="2" charset="2"/>
              </a:rPr>
              <a:t> reclame.</a:t>
            </a:r>
            <a:endParaRPr lang="nl-NL" sz="2000" dirty="0" smtClean="0">
              <a:sym typeface="Wingdings" panose="05000000000000000000" pitchFamily="2" charset="2"/>
            </a:endParaRPr>
          </a:p>
          <a:p>
            <a:r>
              <a:rPr lang="nl-NL" sz="2000" b="1" dirty="0" smtClean="0">
                <a:sym typeface="Wingdings" panose="05000000000000000000" pitchFamily="2" charset="2"/>
              </a:rPr>
              <a:t>Dominante </a:t>
            </a:r>
            <a:r>
              <a:rPr lang="nl-NL" sz="2000" b="1" dirty="0" smtClean="0">
                <a:sym typeface="Wingdings" panose="05000000000000000000" pitchFamily="2" charset="2"/>
              </a:rPr>
              <a:t>strategie  keuze die altijd maakt ongeacht keuze ander.</a:t>
            </a:r>
          </a:p>
          <a:p>
            <a:r>
              <a:rPr lang="nl-NL" sz="2000" dirty="0" smtClean="0"/>
              <a:t>Gevangen-dilemma </a:t>
            </a:r>
            <a:r>
              <a:rPr lang="nl-NL" sz="2000" dirty="0" smtClean="0">
                <a:sym typeface="Wingdings" panose="05000000000000000000" pitchFamily="2" charset="2"/>
              </a:rPr>
              <a:t> zowel dominante strategie aanwezig, creëert evenwicht terwijl er een uitkomst aanwezig is die voor beide partijen beter is.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Dominante strategie  </a:t>
            </a:r>
            <a:r>
              <a:rPr lang="nl-NL" sz="2000" dirty="0" smtClean="0">
                <a:sym typeface="Wingdings" panose="05000000000000000000" pitchFamily="2" charset="2"/>
              </a:rPr>
              <a:t>met reclame en met reclame (600;600) terwijl geen reclame (1100;1100</a:t>
            </a:r>
            <a:r>
              <a:rPr lang="nl-NL" sz="2000" smtClean="0">
                <a:sym typeface="Wingdings" panose="05000000000000000000" pitchFamily="2" charset="2"/>
              </a:rPr>
              <a:t>) oplevert. 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28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0"/>
            <a:ext cx="8876960" cy="1581484"/>
          </a:xfrm>
        </p:spPr>
        <p:txBody>
          <a:bodyPr>
            <a:normAutofit/>
          </a:bodyPr>
          <a:lstStyle/>
          <a:p>
            <a:r>
              <a:rPr lang="nl-NL" smtClean="0"/>
              <a:t>Examenopgave  havo-2011 TV 1 blz 26.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221" y="1022684"/>
            <a:ext cx="4896853" cy="5149104"/>
          </a:xfrm>
        </p:spPr>
        <p:txBody>
          <a:bodyPr>
            <a:normAutofit/>
          </a:bodyPr>
          <a:lstStyle/>
          <a:p>
            <a:r>
              <a:rPr lang="nl-NL" sz="2500" dirty="0" smtClean="0"/>
              <a:t>20-25 minuten de tijd</a:t>
            </a:r>
          </a:p>
        </p:txBody>
      </p:sp>
      <p:sp>
        <p:nvSpPr>
          <p:cNvPr id="18" name="Ovaal 17"/>
          <p:cNvSpPr/>
          <p:nvPr/>
        </p:nvSpPr>
        <p:spPr>
          <a:xfrm>
            <a:off x="5767194" y="1959234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vaal 18"/>
          <p:cNvSpPr/>
          <p:nvPr/>
        </p:nvSpPr>
        <p:spPr>
          <a:xfrm>
            <a:off x="5767194" y="1959234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0" name="Ovaal 19"/>
          <p:cNvSpPr/>
          <p:nvPr/>
        </p:nvSpPr>
        <p:spPr>
          <a:xfrm>
            <a:off x="5767194" y="1959233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5767194" y="1959232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2" name="Ovaal 21"/>
          <p:cNvSpPr/>
          <p:nvPr/>
        </p:nvSpPr>
        <p:spPr>
          <a:xfrm>
            <a:off x="5767194" y="195923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3" name="Ovaal 22"/>
          <p:cNvSpPr/>
          <p:nvPr/>
        </p:nvSpPr>
        <p:spPr>
          <a:xfrm>
            <a:off x="5767194" y="195923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4" name="Ovaal 23"/>
          <p:cNvSpPr/>
          <p:nvPr/>
        </p:nvSpPr>
        <p:spPr>
          <a:xfrm>
            <a:off x="5767194" y="1959231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5" name="Ovaal 24"/>
          <p:cNvSpPr/>
          <p:nvPr/>
        </p:nvSpPr>
        <p:spPr>
          <a:xfrm>
            <a:off x="5767194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2" name="Ovaal 11"/>
          <p:cNvSpPr/>
          <p:nvPr/>
        </p:nvSpPr>
        <p:spPr>
          <a:xfrm>
            <a:off x="5767194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3" name="Ovaal 12"/>
          <p:cNvSpPr/>
          <p:nvPr/>
        </p:nvSpPr>
        <p:spPr>
          <a:xfrm>
            <a:off x="5767193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al 13"/>
          <p:cNvSpPr/>
          <p:nvPr/>
        </p:nvSpPr>
        <p:spPr>
          <a:xfrm>
            <a:off x="5767192" y="195923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al 14"/>
          <p:cNvSpPr/>
          <p:nvPr/>
        </p:nvSpPr>
        <p:spPr>
          <a:xfrm>
            <a:off x="5767191" y="1959226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767191" y="1959226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al 16"/>
          <p:cNvSpPr/>
          <p:nvPr/>
        </p:nvSpPr>
        <p:spPr>
          <a:xfrm>
            <a:off x="5767191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Ovaal 25"/>
          <p:cNvSpPr/>
          <p:nvPr/>
        </p:nvSpPr>
        <p:spPr>
          <a:xfrm>
            <a:off x="5767188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Ovaal 26"/>
          <p:cNvSpPr/>
          <p:nvPr/>
        </p:nvSpPr>
        <p:spPr>
          <a:xfrm>
            <a:off x="5767185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Ovaal 27"/>
          <p:cNvSpPr/>
          <p:nvPr/>
        </p:nvSpPr>
        <p:spPr>
          <a:xfrm>
            <a:off x="5767182" y="195921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Ovaal 28"/>
          <p:cNvSpPr/>
          <p:nvPr/>
        </p:nvSpPr>
        <p:spPr>
          <a:xfrm>
            <a:off x="5767182" y="202444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Ovaal 29"/>
          <p:cNvSpPr/>
          <p:nvPr/>
        </p:nvSpPr>
        <p:spPr>
          <a:xfrm>
            <a:off x="5767182" y="1959202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Ovaal 30"/>
          <p:cNvSpPr/>
          <p:nvPr/>
        </p:nvSpPr>
        <p:spPr>
          <a:xfrm>
            <a:off x="5767182" y="1991805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Ovaal 31"/>
          <p:cNvSpPr/>
          <p:nvPr/>
        </p:nvSpPr>
        <p:spPr>
          <a:xfrm>
            <a:off x="5767170" y="195917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Ovaal 32"/>
          <p:cNvSpPr/>
          <p:nvPr/>
        </p:nvSpPr>
        <p:spPr>
          <a:xfrm>
            <a:off x="5779856" y="2024440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Ovaal 33"/>
          <p:cNvSpPr/>
          <p:nvPr/>
        </p:nvSpPr>
        <p:spPr>
          <a:xfrm>
            <a:off x="5792518" y="1975488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Ovaal 34"/>
          <p:cNvSpPr/>
          <p:nvPr/>
        </p:nvSpPr>
        <p:spPr>
          <a:xfrm>
            <a:off x="5741846" y="1967297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Ovaal 35"/>
          <p:cNvSpPr/>
          <p:nvPr/>
        </p:nvSpPr>
        <p:spPr>
          <a:xfrm>
            <a:off x="5767146" y="1959106"/>
            <a:ext cx="4468969" cy="4082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  <a:endParaRPr lang="nl-NL" sz="1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70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9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3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9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9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9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8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7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9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6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9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5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9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44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9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3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9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62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9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1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9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0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9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39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9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98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9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7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9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160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59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69907"/>
          <a:stretch/>
        </p:blipFill>
        <p:spPr>
          <a:xfrm>
            <a:off x="-1" y="0"/>
            <a:ext cx="10768263" cy="20694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38589"/>
          <a:stretch/>
        </p:blipFill>
        <p:spPr>
          <a:xfrm>
            <a:off x="-1" y="0"/>
            <a:ext cx="10768263" cy="42230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68263" cy="68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58367"/>
          <a:stretch/>
        </p:blipFill>
        <p:spPr>
          <a:xfrm>
            <a:off x="0" y="0"/>
            <a:ext cx="12192000" cy="283945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43725"/>
          <a:stretch/>
        </p:blipFill>
        <p:spPr>
          <a:xfrm>
            <a:off x="0" y="1"/>
            <a:ext cx="12192000" cy="383807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1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5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Domein welvaart en groei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155" y="1270000"/>
            <a:ext cx="9405129" cy="561246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256" y="2590800"/>
            <a:ext cx="7372743" cy="12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248</Words>
  <Application>Microsoft Office PowerPoint</Application>
  <PresentationFormat>Breedbeeld</PresentationFormat>
  <Paragraphs>97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</vt:lpstr>
      <vt:lpstr>Wingdings 3</vt:lpstr>
      <vt:lpstr>Facet</vt:lpstr>
      <vt:lpstr>Welkom Havo 5.</vt:lpstr>
      <vt:lpstr>Agenda:</vt:lpstr>
      <vt:lpstr>Domein F samenwerken en onderhandelen.</vt:lpstr>
      <vt:lpstr>PowerPoint-presentatie</vt:lpstr>
      <vt:lpstr>Examenopgave  havo-2011 TV 1 blz 26.</vt:lpstr>
      <vt:lpstr>PowerPoint-presentatie</vt:lpstr>
      <vt:lpstr>PowerPoint-presentatie</vt:lpstr>
      <vt:lpstr>PowerPoint-presentatie</vt:lpstr>
      <vt:lpstr>Domein welvaart en groei</vt:lpstr>
      <vt:lpstr>PowerPoint-presentatie</vt:lpstr>
      <vt:lpstr>PowerPoint-presentatie</vt:lpstr>
      <vt:lpstr>PowerPoint-presentatie</vt:lpstr>
      <vt:lpstr>Examenopgave  havo-2016 TV 2 blz 39.</vt:lpstr>
      <vt:lpstr>PowerPoint-presentatie</vt:lpstr>
      <vt:lpstr>PowerPoint-presentatie</vt:lpstr>
      <vt:lpstr>Goede tijden slechte tijden  conjunctuur.</vt:lpstr>
      <vt:lpstr>PowerPoint-presentatie</vt:lpstr>
      <vt:lpstr>PowerPoint-presentatie</vt:lpstr>
      <vt:lpstr>Examenopgave  havo-2010 TV 2 blz 45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VWO 5.</dc:title>
  <dc:creator>Jacobs, B (Bas)</dc:creator>
  <cp:lastModifiedBy>Bas Jacobs</cp:lastModifiedBy>
  <cp:revision>29</cp:revision>
  <dcterms:created xsi:type="dcterms:W3CDTF">2017-08-27T09:00:36Z</dcterms:created>
  <dcterms:modified xsi:type="dcterms:W3CDTF">2018-04-11T07:10:25Z</dcterms:modified>
</cp:coreProperties>
</file>